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3416320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Великая Отечественная война 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– 1945 гг.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5286388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458" name="AutoShape 2" descr="&amp;Kcy;&amp;acy;&amp;rcy;&amp;tcy;&amp;icy;&amp;ncy;&amp;kcy;&amp;icy; &amp;pcy;&amp;ocy; &amp;zcy;&amp;acy;&amp;pcy;&amp;rcy;&amp;ocy;&amp;scy;&amp;ucy; &amp;ncy;&amp;acy;&amp;scy;&amp;tcy;&amp;ucy;&amp;pcy;&amp;lcy;&amp;iecy;&amp;ncy;&amp;icy;&amp;iecy; &amp;v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://www.opoccuu.com/kurskb1-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362440" cy="2812626"/>
          </a:xfrm>
          <a:prstGeom prst="rect">
            <a:avLst/>
          </a:prstGeom>
          <a:noFill/>
        </p:spPr>
      </p:pic>
      <p:pic>
        <p:nvPicPr>
          <p:cNvPr id="19462" name="Picture 6" descr="&amp;Kcy;&amp;acy;&amp;rcy;&amp;tcy;&amp;icy;&amp;ncy;&amp;kcy;&amp;icy; &amp;pcy;&amp;ocy; &amp;zcy;&amp;acy;&amp;pcy;&amp;rcy;&amp;ocy;&amp;scy;&amp;ucy; &amp;ncy;&amp;acy;&amp;scy;&amp;tcy;&amp;ucy;&amp;pcy;&amp;lcy;&amp;iecy;&amp;ncy;&amp;icy;&amp;iecy; &amp;v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001684" cy="28581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500174"/>
            <a:ext cx="371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Всё с мест своих сошло когда-то,</a:t>
            </a:r>
          </a:p>
          <a:p>
            <a:r>
              <a:rPr lang="ru-RU" dirty="0" smtClean="0"/>
              <a:t>Переменилось в смертный бег,</a:t>
            </a:r>
          </a:p>
          <a:p>
            <a:r>
              <a:rPr lang="ru-RU" dirty="0" smtClean="0"/>
              <a:t>Но жизнью русского солдата</a:t>
            </a:r>
          </a:p>
          <a:p>
            <a:r>
              <a:rPr lang="ru-RU" dirty="0" smtClean="0"/>
              <a:t>Спасён был каждый человек.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 всей стране глубокой раной</a:t>
            </a:r>
          </a:p>
          <a:p>
            <a:r>
              <a:rPr lang="ru-RU" dirty="0" smtClean="0"/>
              <a:t>Протянут был фашистский след</a:t>
            </a:r>
          </a:p>
          <a:p>
            <a:r>
              <a:rPr lang="ru-RU" dirty="0" smtClean="0"/>
              <a:t>Кровавой розою на мрамор</a:t>
            </a:r>
          </a:p>
          <a:p>
            <a:r>
              <a:rPr lang="ru-RU" dirty="0" smtClean="0"/>
              <a:t>Теперь ложится память лет.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Гранитной ратью – дружной силой</a:t>
            </a:r>
          </a:p>
          <a:p>
            <a:r>
              <a:rPr lang="ru-RU" dirty="0" smtClean="0"/>
              <a:t>В дыму боёв день ото дня</a:t>
            </a:r>
          </a:p>
          <a:p>
            <a:r>
              <a:rPr lang="ru-RU" dirty="0" smtClean="0"/>
              <a:t>Ты сиротела мать-Россия,</a:t>
            </a:r>
          </a:p>
          <a:p>
            <a:r>
              <a:rPr lang="ru-RU" dirty="0" smtClean="0"/>
              <a:t>Ты </a:t>
            </a:r>
            <a:r>
              <a:rPr lang="ru-RU" dirty="0" err="1" smtClean="0"/>
              <a:t>гибала</a:t>
            </a:r>
            <a:r>
              <a:rPr lang="ru-RU" dirty="0" smtClean="0"/>
              <a:t>, Родина моя.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8572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 вот настал тот светлый майский день, когда советский солдат, советский народ смог сказать: «Враг – разбит, Победа- за Нами».</a:t>
            </a:r>
            <a:endParaRPr lang="ru-RU" sz="2400" dirty="0"/>
          </a:p>
        </p:txBody>
      </p:sp>
      <p:pic>
        <p:nvPicPr>
          <p:cNvPr id="24578" name="Picture 2" descr="http://slavyane.org/images/stories/Proshloe/znamya-reihst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749607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komanda-k.ru/sites/default/files/2808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7"/>
            <a:ext cx="7880057" cy="541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s://upload.wikimedia.org/wikipedia/commons/thumb/9/99/Victory_Day_Parade_2005-36.jpg/200px-Victory_Day_Parade_2005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3627502" cy="54231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1714488"/>
            <a:ext cx="2214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Каждый год в больших городах гремит салют в честь Дня Победы!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i.ytimg.com/vi/gnUzDZjUYZM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34" y="357167"/>
            <a:ext cx="3429023" cy="2571768"/>
          </a:xfrm>
          <a:prstGeom prst="rect">
            <a:avLst/>
          </a:prstGeom>
          <a:noFill/>
        </p:spPr>
      </p:pic>
      <p:pic>
        <p:nvPicPr>
          <p:cNvPr id="28676" name="Picture 4" descr="https://encrypted-tbn2.gstatic.com/images?q=tbn:ANd9GcQ7KhK_qPJbEF6rJ0kyLYd0TqpIv_kXHo_oyPcwfFTE74wI1R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43248"/>
            <a:ext cx="4631152" cy="3357586"/>
          </a:xfrm>
          <a:prstGeom prst="rect">
            <a:avLst/>
          </a:prstGeom>
          <a:noFill/>
        </p:spPr>
      </p:pic>
      <p:pic>
        <p:nvPicPr>
          <p:cNvPr id="28678" name="Picture 6" descr="http://pravda-team.ru/pravda/image/article/0/8/6/31808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3986447" cy="2344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1500174"/>
            <a:ext cx="3643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 взрослые и дети поздравляют ветеранов Великой Отечественной войны с Днем Победы и благодарят из за мужество и отвагу!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swetlanka.ru/wp-content/uploads/2010/04/pobed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465" y="1430236"/>
            <a:ext cx="6187807" cy="435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za.ru/pics/2012/04/01/1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5857916" cy="3094932"/>
          </a:xfrm>
          <a:prstGeom prst="rect">
            <a:avLst/>
          </a:prstGeom>
          <a:noFill/>
        </p:spPr>
      </p:pic>
      <p:pic>
        <p:nvPicPr>
          <p:cNvPr id="2052" name="Picture 4" descr="http://cdn.topwar.ru/uploads/posts/2013-06/1371376126_17_1297345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09949"/>
            <a:ext cx="6096000" cy="34480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285860"/>
            <a:ext cx="2428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22 июня 1941 г. гитлеровская Германия без объявления войны напала на Советский Союз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29454" y="4000504"/>
            <a:ext cx="1857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Двадцать второго июня,  Ровно в четыре часа, </a:t>
            </a:r>
          </a:p>
          <a:p>
            <a:pPr algn="ctr"/>
            <a:r>
              <a:rPr lang="ru-RU" dirty="0" smtClean="0"/>
              <a:t>Киев бомбили, нам объявили, </a:t>
            </a:r>
          </a:p>
          <a:p>
            <a:pPr algn="ctr"/>
            <a:r>
              <a:rPr lang="ru-RU" dirty="0" smtClean="0"/>
              <a:t>Что началась война.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i.ytimg.com/vi/GUatsimY6zU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1"/>
            <a:ext cx="4429155" cy="3321867"/>
          </a:xfrm>
          <a:prstGeom prst="rect">
            <a:avLst/>
          </a:prstGeom>
          <a:noFill/>
        </p:spPr>
      </p:pic>
      <p:pic>
        <p:nvPicPr>
          <p:cNvPr id="1032" name="Picture 8" descr="http://900igr.net/datai/okruzhajuschij-mir/Moskva-gorod-geroj/0002-001-Moskvichi-rojut-protivotankovye-okopy-na-okrainakh-gor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495892"/>
            <a:ext cx="4857784" cy="31354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1214422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Закончились мирные будни и начались  четыре страшных года воины.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3929066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Вставай, страна огромная,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 Вставай на смертный бой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 фашистской силой темною,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 проклятою ордой!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00306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Война разрушала города, посёлки. Шаг за шагом. Шаг за шагом. И вот, она уже на пороге нашего города. В городе началась эвакуация. Эвакуация – это когда людей увозили в более безопасное место. Эвакуировали самых маленьких и незащищённых.</a:t>
            </a:r>
            <a:endParaRPr lang="ru-RU" dirty="0"/>
          </a:p>
        </p:txBody>
      </p:sp>
      <p:pic>
        <p:nvPicPr>
          <p:cNvPr id="17410" name="Picture 2" descr="http://pics.livejournal.com/lord_k/pic/00574r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2789740" cy="2051156"/>
          </a:xfrm>
          <a:prstGeom prst="rect">
            <a:avLst/>
          </a:prstGeom>
          <a:noFill/>
        </p:spPr>
      </p:pic>
      <p:pic>
        <p:nvPicPr>
          <p:cNvPr id="17412" name="Picture 4" descr="http://m.fishki.net/picsw/022013/25/post_anti/vojna/t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57166"/>
            <a:ext cx="2595534" cy="1935526"/>
          </a:xfrm>
          <a:prstGeom prst="rect">
            <a:avLst/>
          </a:prstGeom>
          <a:noFill/>
        </p:spPr>
      </p:pic>
      <p:pic>
        <p:nvPicPr>
          <p:cNvPr id="17414" name="Picture 6" descr="http://www.chitalnya.ru/upload/315/983512533362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571744"/>
            <a:ext cx="3333744" cy="2000247"/>
          </a:xfrm>
          <a:prstGeom prst="rect">
            <a:avLst/>
          </a:prstGeom>
          <a:noFill/>
        </p:spPr>
      </p:pic>
      <p:pic>
        <p:nvPicPr>
          <p:cNvPr id="17416" name="Picture 8" descr="http://www.ng.ru/upload/iblock/e84/80-5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72008"/>
            <a:ext cx="2766569" cy="1928826"/>
          </a:xfrm>
          <a:prstGeom prst="rect">
            <a:avLst/>
          </a:prstGeom>
          <a:noFill/>
        </p:spPr>
      </p:pic>
      <p:pic>
        <p:nvPicPr>
          <p:cNvPr id="17418" name="Picture 10" descr="http://rusfront.ru/uploads/posts/1340317881_nachalo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572008"/>
            <a:ext cx="1428750" cy="1885950"/>
          </a:xfrm>
          <a:prstGeom prst="rect">
            <a:avLst/>
          </a:prstGeom>
          <a:noFill/>
        </p:spPr>
      </p:pic>
      <p:pic>
        <p:nvPicPr>
          <p:cNvPr id="17422" name="Picture 14" descr="&amp;Kcy;&amp;acy;&amp;rcy;&amp;tcy;&amp;icy;&amp;ncy;&amp;kcy;&amp;icy; &amp;pcy;&amp;ocy; &amp;zcy;&amp;acy;&amp;pcy;&amp;rcy;&amp;ocy;&amp;scy;&amp;ucy; &amp;vcy;&amp;ocy;&amp;jcy;&amp;ncy;&amp;acy; &amp;bcy;&amp;ocy;&amp;mcy;&amp;bcy;&amp;iecy;&amp;zhcy;&amp;kcy;&amp;acy; &amp;Vcy;&amp;Ocy;&amp;V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714884"/>
            <a:ext cx="2514600" cy="1819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jo-jo.ru/uploads/posts/2014-04/1398067160_snayper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3786182" cy="2850454"/>
          </a:xfrm>
          <a:prstGeom prst="rect">
            <a:avLst/>
          </a:prstGeom>
          <a:noFill/>
        </p:spPr>
      </p:pic>
      <p:pic>
        <p:nvPicPr>
          <p:cNvPr id="16388" name="Picture 4" descr="http://img13.nnm.ru/2/6/a/0/0/ac3d685abbdd83d42d0a854a1c7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3905238" cy="2667477"/>
          </a:xfrm>
          <a:prstGeom prst="rect">
            <a:avLst/>
          </a:prstGeom>
          <a:noFill/>
        </p:spPr>
      </p:pic>
      <p:pic>
        <p:nvPicPr>
          <p:cNvPr id="16392" name="Picture 8" descr="http://waralbum.ru/wp-content/uploads/yapb_cache/1_html_5cc5eeb4_cor.awt1ztloxegco8400c80skkks.ejcuplo1l0oo0sk8c40s8osc4.th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86190"/>
            <a:ext cx="4136547" cy="27146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3214686"/>
            <a:ext cx="731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 фронт уходили не только мужчины, но и женщины и даже подростки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historyntagil.ru/imgbook7/3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3333750" cy="2362200"/>
          </a:xfrm>
          <a:prstGeom prst="rect">
            <a:avLst/>
          </a:prstGeom>
          <a:noFill/>
        </p:spPr>
      </p:pic>
      <p:pic>
        <p:nvPicPr>
          <p:cNvPr id="21508" name="Picture 4" descr="http://www.vppress.ru/photo/new/10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7108"/>
            <a:ext cx="3500462" cy="2578913"/>
          </a:xfrm>
          <a:prstGeom prst="rect">
            <a:avLst/>
          </a:prstGeom>
          <a:noFill/>
        </p:spPr>
      </p:pic>
      <p:sp>
        <p:nvSpPr>
          <p:cNvPr id="21510" name="AutoShape 6" descr="&amp;Kcy;&amp;acy;&amp;rcy;&amp;tcy;&amp;icy;&amp;ncy;&amp;kcy;&amp;icy; &amp;pcy;&amp;ocy; &amp;zcy;&amp;acy;&amp;pcy;&amp;rcy;&amp;ocy;&amp;scy;&amp;ucy; &amp;vcy;&amp;ocy;&amp;vcy; &amp;pcy;&amp;ocy;&amp;dcy;&amp;rcy;&amp;ocy;&amp;scy;&amp;t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&amp;Kcy;&amp;acy;&amp;rcy;&amp;tcy;&amp;icy;&amp;ncy;&amp;kcy;&amp;icy; &amp;pcy;&amp;ocy; &amp;zcy;&amp;acy;&amp;pcy;&amp;rcy;&amp;ocy;&amp;scy;&amp;ucy; &amp;vcy;&amp;ocy;&amp;vcy; &amp;pcy;&amp;ocy;&amp;dcy;&amp;rcy;&amp;ocy;&amp;scy;&amp;t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&amp;Kcy;&amp;acy;&amp;rcy;&amp;tcy;&amp;icy;&amp;ncy;&amp;kcy;&amp;icy; &amp;pcy;&amp;ocy; &amp;zcy;&amp;acy;&amp;pcy;&amp;rcy;&amp;ocy;&amp;scy;&amp;ucy; &amp;vcy;&amp;ocy;&amp;vcy; &amp;pcy;&amp;ocy;&amp;dcy;&amp;rcy;&amp;ocy;&amp;scy;&amp;t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http://www.istmira.com/upl1/tmp116D_files/tmp116D-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04"/>
            <a:ext cx="2433243" cy="32388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3504" y="4000504"/>
            <a:ext cx="3286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15—16-летние подростки, заменили своих отцов и старших братьев, ушедших на фронт и работали наравне со взрослыми.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пергам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 многие дети погибли героями :</a:t>
            </a: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"/>
            <a:ext cx="4572000" cy="647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dirty="0" err="1"/>
              <a:t>Аксён</a:t>
            </a:r>
            <a:r>
              <a:rPr lang="ru-RU" sz="1400" b="1" dirty="0"/>
              <a:t> Тимонин      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Алёша Кузнецов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Альберт </a:t>
            </a:r>
            <a:r>
              <a:rPr lang="ru-RU" sz="1400" b="1" dirty="0" err="1"/>
              <a:t>Купша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dirty="0"/>
              <a:t>Аркадий </a:t>
            </a:r>
            <a:r>
              <a:rPr lang="ru-RU" sz="1400" b="1" dirty="0" err="1"/>
              <a:t>Каманин</a:t>
            </a:r>
            <a:r>
              <a:rPr lang="ru-RU" sz="1400" b="1" dirty="0"/>
              <a:t> 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Валерий Волков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Валя Зенкина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Валя Котик,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Ваня Андрианов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Ваня Васильченко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Вася </a:t>
            </a:r>
            <a:r>
              <a:rPr lang="ru-RU" sz="1400" b="1" dirty="0" err="1"/>
              <a:t>Коробко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dirty="0"/>
              <a:t>Вася </a:t>
            </a:r>
            <a:r>
              <a:rPr lang="ru-RU" sz="1400" b="1" dirty="0" err="1"/>
              <a:t>Шишковский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dirty="0"/>
              <a:t>Витя Коваленко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Витя Коробков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Витя Хоменко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Володя Дубинин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Володя Казначеев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Володя </a:t>
            </a:r>
            <a:r>
              <a:rPr lang="ru-RU" sz="1400" b="1" dirty="0" err="1"/>
              <a:t>Колядов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dirty="0"/>
              <a:t>Володя </a:t>
            </a:r>
            <a:r>
              <a:rPr lang="ru-RU" sz="1400" b="1" dirty="0" err="1"/>
              <a:t>Саморуха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dirty="0"/>
              <a:t>Володя </a:t>
            </a:r>
            <a:r>
              <a:rPr lang="ru-RU" sz="1400" b="1" dirty="0" err="1"/>
              <a:t>Щербацевич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dirty="0"/>
              <a:t>Галя Комлева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Гриша Акопян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Зина Портнова,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sz="1400" b="1" dirty="0" err="1"/>
              <a:t>Камилия</a:t>
            </a:r>
            <a:r>
              <a:rPr lang="ru-RU" sz="1400" b="1" dirty="0"/>
              <a:t> Шага</a:t>
            </a:r>
          </a:p>
          <a:p>
            <a:pPr>
              <a:lnSpc>
                <a:spcPct val="80000"/>
              </a:lnSpc>
            </a:pPr>
            <a:r>
              <a:rPr lang="ru-RU" sz="1400" b="1" dirty="0" err="1"/>
              <a:t>Киря</a:t>
            </a:r>
            <a:r>
              <a:rPr lang="ru-RU" sz="1400" b="1" dirty="0"/>
              <a:t> Баев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Коля </a:t>
            </a:r>
            <a:r>
              <a:rPr lang="ru-RU" sz="1400" b="1" dirty="0" err="1"/>
              <a:t>Мяготин</a:t>
            </a:r>
            <a:endParaRPr lang="ru-RU" sz="1400" b="1" dirty="0"/>
          </a:p>
          <a:p>
            <a:pPr>
              <a:lnSpc>
                <a:spcPct val="80000"/>
              </a:lnSpc>
            </a:pPr>
            <a:r>
              <a:rPr lang="ru-RU" sz="1400" b="1" dirty="0"/>
              <a:t>Коля Рыжов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Костя Кравчук</a:t>
            </a:r>
          </a:p>
          <a:p>
            <a:pPr>
              <a:lnSpc>
                <a:spcPct val="80000"/>
              </a:lnSpc>
            </a:pPr>
            <a:r>
              <a:rPr lang="ru-RU" sz="1400" b="1" dirty="0"/>
              <a:t>Лара </a:t>
            </a:r>
            <a:r>
              <a:rPr lang="ru-RU" sz="1400" b="1" dirty="0" err="1"/>
              <a:t>Михеенко</a:t>
            </a:r>
            <a:endParaRPr lang="ru-RU" sz="1400" b="1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33400"/>
            <a:ext cx="4495800" cy="632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/>
              <a:t>Лёня </a:t>
            </a:r>
            <a:r>
              <a:rPr lang="ru-RU" sz="1600" b="1" dirty="0" err="1"/>
              <a:t>Анкинович</a:t>
            </a:r>
            <a:endParaRPr lang="ru-RU" sz="1600" b="1" dirty="0"/>
          </a:p>
          <a:p>
            <a:pPr>
              <a:lnSpc>
                <a:spcPct val="80000"/>
              </a:lnSpc>
            </a:pPr>
            <a:r>
              <a:rPr lang="ru-RU" sz="1600" b="1" dirty="0"/>
              <a:t>Лёня Голиков,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Лида </a:t>
            </a:r>
            <a:r>
              <a:rPr lang="ru-RU" sz="1600" b="1" dirty="0" err="1"/>
              <a:t>Вашкевич</a:t>
            </a:r>
            <a:endParaRPr lang="ru-RU" sz="1600" b="1" dirty="0"/>
          </a:p>
          <a:p>
            <a:pPr>
              <a:lnSpc>
                <a:spcPct val="80000"/>
              </a:lnSpc>
            </a:pPr>
            <a:r>
              <a:rPr lang="ru-RU" sz="1600" b="1" dirty="0"/>
              <a:t>Лида Матвеева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Люся Герасименко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Марат </a:t>
            </a:r>
            <a:r>
              <a:rPr lang="ru-RU" sz="1600" b="1" dirty="0" err="1"/>
              <a:t>Казей</a:t>
            </a:r>
            <a:r>
              <a:rPr lang="ru-RU" sz="1600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Мария Мухина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Маркс Кротов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Миша Гаврилов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Надя Богданова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Нина </a:t>
            </a:r>
            <a:r>
              <a:rPr lang="ru-RU" sz="1600" b="1" dirty="0" err="1"/>
              <a:t>Куковерова</a:t>
            </a:r>
            <a:endParaRPr lang="ru-RU" sz="1600" b="1" dirty="0"/>
          </a:p>
          <a:p>
            <a:pPr>
              <a:lnSpc>
                <a:spcPct val="80000"/>
              </a:lnSpc>
            </a:pPr>
            <a:r>
              <a:rPr lang="ru-RU" sz="1600" b="1" dirty="0"/>
              <a:t>Нина Сагайдак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Павлик Морозов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Павлуша Андреев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Пётр </a:t>
            </a:r>
            <a:r>
              <a:rPr lang="ru-RU" sz="1600" b="1" dirty="0" err="1"/>
              <a:t>Зайченко</a:t>
            </a:r>
            <a:endParaRPr lang="ru-RU" sz="1600" b="1" dirty="0"/>
          </a:p>
          <a:p>
            <a:pPr>
              <a:lnSpc>
                <a:spcPct val="80000"/>
              </a:lnSpc>
            </a:pPr>
            <a:r>
              <a:rPr lang="ru-RU" sz="1600" b="1" dirty="0"/>
              <a:t>Муся </a:t>
            </a:r>
            <a:r>
              <a:rPr lang="ru-RU" sz="1600" b="1" dirty="0" err="1"/>
              <a:t>Пинкензон</a:t>
            </a:r>
            <a:endParaRPr lang="ru-RU" sz="1600" b="1" dirty="0"/>
          </a:p>
          <a:p>
            <a:pPr>
              <a:lnSpc>
                <a:spcPct val="80000"/>
              </a:lnSpc>
            </a:pPr>
            <a:r>
              <a:rPr lang="ru-RU" sz="1600" b="1" dirty="0"/>
              <a:t>Саша Бородулин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Саша Ковалёв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Саша Колесников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Толя Шумов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Шура </a:t>
            </a:r>
            <a:r>
              <a:rPr lang="ru-RU" sz="1600" b="1" dirty="0" err="1"/>
              <a:t>Кобер</a:t>
            </a:r>
            <a:endParaRPr lang="ru-RU" sz="1600" b="1" dirty="0"/>
          </a:p>
          <a:p>
            <a:pPr>
              <a:lnSpc>
                <a:spcPct val="80000"/>
              </a:lnSpc>
            </a:pPr>
            <a:r>
              <a:rPr lang="ru-RU" sz="1600" b="1" dirty="0"/>
              <a:t>Шура Ефремов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Юта </a:t>
            </a:r>
            <a:r>
              <a:rPr lang="ru-RU" sz="1600" b="1" dirty="0" err="1"/>
              <a:t>Бондаровская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2" y="357166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Вот некоторые из них:</a:t>
            </a:r>
            <a:endParaRPr lang="ru-RU" sz="2000" dirty="0"/>
          </a:p>
        </p:txBody>
      </p:sp>
      <p:pic>
        <p:nvPicPr>
          <p:cNvPr id="4" name="Picture 4" descr="Portnova_Z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82" y="1071546"/>
            <a:ext cx="1709716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14298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Зина Портнова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643050"/>
            <a:ext cx="5429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Девочка была связной между командованием и партизанским отрядом, но ее схватили фашисты.  Отважная юная пионерка погибла, но до последней минуты оставалась стойкой, мужественной, несгибаемой. И Родина посмертно отметила ее подвиг высшим своим званием - </a:t>
            </a:r>
            <a:r>
              <a:rPr lang="ru-RU" dirty="0" err="1" smtClean="0"/>
              <a:t>званием</a:t>
            </a:r>
            <a:r>
              <a:rPr lang="ru-RU" dirty="0" smtClean="0"/>
              <a:t> Героя Советского Союза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714752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Костя Кравчук</a:t>
            </a:r>
          </a:p>
        </p:txBody>
      </p:sp>
      <p:pic>
        <p:nvPicPr>
          <p:cNvPr id="9" name="Picture 5" descr="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1930593" cy="23945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4143380"/>
            <a:ext cx="521497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Отступая из Киева, два раненых бойца доверили Косте знамена. И Костя обещал сохранить их. И всю долгую оккупацию не пионер свой нелегкий караул у знамени, хотя и попадал в облаву, и даже бежал из эшелона, в котором угоняли киевлян в Германию.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Когда Киев освободили, Костя, в белой рубахе с красным галстуком, пришел к военному коменданту города и развернул знамена перед повидавшими виды и все же изумленными бойцами.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7647" y="357166"/>
            <a:ext cx="336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Леня Голиков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4" descr="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2102094" cy="26087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785794"/>
            <a:ext cx="542928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Был в его жизни бой, который Леня вел один на один с фашистским генералом. Граната, брошенная мальчиком, подбила машину. 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3714752"/>
            <a:ext cx="283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Марат </a:t>
            </a:r>
            <a:r>
              <a:rPr lang="ru-RU" b="1" dirty="0" err="1" smtClean="0">
                <a:latin typeface="Arial Black" pitchFamily="34" charset="0"/>
              </a:rPr>
              <a:t>Казей</a:t>
            </a:r>
            <a:endParaRPr lang="ru-RU" b="1" dirty="0"/>
          </a:p>
        </p:txBody>
      </p:sp>
      <p:pic>
        <p:nvPicPr>
          <p:cNvPr id="12" name="Picture 4" descr="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71942"/>
            <a:ext cx="2071702" cy="250693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28992" y="4357694"/>
            <a:ext cx="51435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Марат участвовал в боях и неизменно проявлял отвагу, бесстрашие, вместе с опытными подрывниками минировал железную дорогу.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  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602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многие дети погибли героями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анжелика мершина</cp:lastModifiedBy>
  <cp:revision>28</cp:revision>
  <dcterms:created xsi:type="dcterms:W3CDTF">2015-02-17T08:35:42Z</dcterms:created>
  <dcterms:modified xsi:type="dcterms:W3CDTF">2020-04-28T18:59:56Z</dcterms:modified>
</cp:coreProperties>
</file>